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121 (B)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62844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Beneath the Cross of Jesus</a:t>
            </a:r>
          </a:p>
          <a:p>
            <a:r>
              <a:rPr lang="en-US" sz="3200" dirty="0"/>
              <a:t>Pau. 14:26</a:t>
            </a:r>
          </a:p>
          <a:p>
            <a:r>
              <a:rPr lang="en-US" sz="3200" dirty="0"/>
              <a:t>Elizabeth Cecelia </a:t>
            </a:r>
            <a:r>
              <a:rPr lang="en-US" sz="3200" dirty="0" err="1"/>
              <a:t>Clephane</a:t>
            </a:r>
            <a:r>
              <a:rPr lang="en-US" sz="3200" dirty="0"/>
              <a:t>, 1830-1869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Eb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a sat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ahi;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Tawldamna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puate’n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khawlna’ng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115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khawlmun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 a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manna,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kituahna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ahi;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siangthote’n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kahlei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hi-a,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kahlei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ahi.</a:t>
            </a:r>
          </a:p>
          <a:p>
            <a:pPr marL="0" indent="0">
              <a:buNone/>
            </a:pP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galmuh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lipkhap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hankhuk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hi-a,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hankhuk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kikalah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van gam lam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1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mu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Khitui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 ahi. </a:t>
            </a:r>
          </a:p>
          <a:p>
            <a:pPr marL="0" indent="0">
              <a:buNone/>
            </a:pPr>
            <a:endParaRPr lang="en-US" sz="19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vangtang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longal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van-ah,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hi;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nopsakna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hauhna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lunggulh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zumna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hi-a,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6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279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121 (B) Jesuh’ Singlamteh Nuai-ah </vt:lpstr>
      <vt:lpstr>1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2018-10-11T16:25:31Z</dcterms:modified>
</cp:coreProperties>
</file>